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73" r:id="rId9"/>
    <p:sldId id="274" r:id="rId10"/>
    <p:sldId id="275" r:id="rId11"/>
    <p:sldId id="276" r:id="rId12"/>
    <p:sldId id="278" r:id="rId13"/>
    <p:sldId id="260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84" y="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tags" Target="../tags/tag3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4" Type="http://schemas.openxmlformats.org/officeDocument/2006/relationships/image" Target="../media/image26.jpe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" y="5229200"/>
            <a:ext cx="3768353" cy="139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</a:t>
            </a:r>
            <a:r>
              <a:rPr lang="en-US" sz="2000" dirty="0" smtClean="0"/>
              <a:t>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2"/>
    </mc:Choice>
    <mc:Fallback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08"/>
    </mc:Choice>
    <mc:Fallback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3528" y="3212976"/>
            <a:ext cx="4174884" cy="3046988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3200" dirty="0">
                <a:solidFill>
                  <a:srgbClr val="0070C0"/>
                </a:solidFill>
              </a:rPr>
              <a:t>cut graph in </a:t>
            </a:r>
            <a:r>
              <a:rPr lang="en-US" altLang="ja-JP" sz="3200" dirty="0" smtClean="0">
                <a:solidFill>
                  <a:srgbClr val="0070C0"/>
                </a:solidFill>
              </a:rPr>
              <a:t>the area </a:t>
            </a:r>
            <a:r>
              <a:rPr lang="en-US" altLang="ja-JP" sz="3200" dirty="0">
                <a:solidFill>
                  <a:srgbClr val="0070C0"/>
                </a:solidFill>
              </a:rPr>
              <a:t>where it has the same geodesic distance but </a:t>
            </a:r>
            <a:r>
              <a:rPr lang="en-US" altLang="ja-JP" sz="3200" dirty="0" smtClean="0">
                <a:solidFill>
                  <a:srgbClr val="0070C0"/>
                </a:solidFill>
              </a:rPr>
              <a:t>its pseudo-sources come </a:t>
            </a:r>
            <a:r>
              <a:rPr lang="en-US" altLang="ja-JP" sz="3200" dirty="0">
                <a:solidFill>
                  <a:srgbClr val="0070C0"/>
                </a:solidFill>
              </a:rPr>
              <a:t>from different edges and faces.</a:t>
            </a:r>
            <a:endParaRPr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</a:t>
            </a:r>
            <a:r>
              <a:rPr kumimoji="1" lang="en-US" altLang="ja-JP" dirty="0" smtClean="0"/>
              <a:t>Exact Geodesic </a:t>
            </a:r>
            <a:r>
              <a:rPr kumimoji="1" lang="en-US" altLang="ja-JP" dirty="0" smtClean="0"/>
              <a:t>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18" y="1429989"/>
            <a:ext cx="2019101" cy="133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7" y="2428386"/>
            <a:ext cx="2147827" cy="21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  <a:endParaRPr lang="en-US" sz="2000" dirty="0" smtClean="0">
              <a:effectLst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63888" y="2290905"/>
            <a:ext cx="5112568" cy="36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endParaRPr lang="en-US" sz="2000" b="0" dirty="0">
              <a:solidFill>
                <a:srgbClr val="002060"/>
              </a:solidFill>
              <a:effectLst/>
            </a:endParaRPr>
          </a:p>
          <a:p>
            <a:pPr marL="0" indent="0">
              <a:buNone/>
            </a:pPr>
            <a:endParaRPr lang="en-US" sz="2000" b="0" dirty="0">
              <a:solidFill>
                <a:srgbClr val="002060"/>
              </a:solidFill>
              <a:effectLst/>
            </a:endParaRPr>
          </a:p>
          <a:p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06481"/>
            <a:ext cx="3537858" cy="1714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3" y="4508292"/>
            <a:ext cx="3554869" cy="15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8"/>
    </mc:Choice>
    <mc:Fallback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0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0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832648" cy="3666728"/>
              </a:xfrm>
              <a:prstGeom prst="rect">
                <a:avLst/>
              </a:prstGeom>
              <a:blipFill rotWithShape="0">
                <a:blip r:embed="rId2"/>
                <a:stretch>
                  <a:fillRect l="-1151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8"/>
    </mc:Choice>
    <mc:Fallback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Geometry </a:t>
            </a:r>
            <a:r>
              <a:rPr lang="en-US" altLang="ja-JP" sz="4800" dirty="0" smtClean="0"/>
              <a:t>Images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altLang="ja-JP" sz="2000" dirty="0" smtClean="0"/>
              <a:t>X</a:t>
            </a:r>
            <a:r>
              <a:rPr lang="sv-SE" altLang="ja-JP" sz="2000" dirty="0" smtClean="0"/>
              <a:t>. Gu, S. Gortler, H. Hoppe. (SIGGRAPH 2002</a:t>
            </a:r>
            <a:r>
              <a:rPr lang="sv-SE" altLang="ja-JP" sz="2000" dirty="0" smtClean="0"/>
              <a:t>)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a </a:t>
            </a:r>
            <a:r>
              <a:rPr lang="en-US" altLang="ja-JP" dirty="0" smtClean="0"/>
              <a:t>simple </a:t>
            </a:r>
            <a:r>
              <a:rPr lang="en-US" altLang="ja-JP" dirty="0" smtClean="0"/>
              <a:t>2D </a:t>
            </a:r>
            <a:r>
              <a:rPr lang="en-US" altLang="ja-JP" dirty="0" smtClean="0"/>
              <a:t>array.</a:t>
            </a:r>
          </a:p>
          <a:p>
            <a:pPr lvl="1"/>
            <a:r>
              <a:rPr lang="en-US" altLang="ja-JP" b="1" dirty="0" smtClean="0"/>
              <a:t>Map mesh to square planar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domain </a:t>
            </a:r>
            <a:r>
              <a:rPr lang="en-US" altLang="ja-JP" b="1" dirty="0" smtClean="0"/>
              <a:t>then sample it</a:t>
            </a:r>
            <a:r>
              <a:rPr lang="en-US" altLang="ja-JP" b="1" dirty="0" smtClean="0"/>
              <a:t>.</a:t>
            </a:r>
            <a:endParaRPr lang="en-US" altLang="ja-JP" b="1" dirty="0" smtClean="0"/>
          </a:p>
          <a:p>
            <a:r>
              <a:rPr lang="en-US" altLang="ja-JP" dirty="0" smtClean="0">
                <a:solidFill>
                  <a:srgbClr val="0070C0"/>
                </a:solidFill>
              </a:rPr>
              <a:t>This paper shows how to </a:t>
            </a:r>
            <a:r>
              <a:rPr lang="en-US" altLang="ja-JP" dirty="0" smtClean="0">
                <a:solidFill>
                  <a:srgbClr val="0070C0"/>
                </a:solidFill>
              </a:rPr>
              <a:t>cut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any </a:t>
            </a:r>
            <a:r>
              <a:rPr lang="en-US" altLang="ja-JP" dirty="0" smtClean="0">
                <a:solidFill>
                  <a:srgbClr val="0070C0"/>
                </a:solidFill>
              </a:rPr>
              <a:t>kinds of </a:t>
            </a:r>
            <a:r>
              <a:rPr lang="en-US" altLang="ja-JP" dirty="0" smtClean="0">
                <a:solidFill>
                  <a:srgbClr val="0070C0"/>
                </a:solidFill>
              </a:rPr>
              <a:t>2-manifold surface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for square </a:t>
            </a:r>
            <a:r>
              <a:rPr lang="en-US" altLang="ja-JP" dirty="0" smtClean="0">
                <a:solidFill>
                  <a:srgbClr val="0070C0"/>
                </a:solidFill>
              </a:rPr>
              <a:t>parameterization with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low stretch result</a:t>
            </a:r>
            <a:r>
              <a:rPr lang="en-US" altLang="ja-JP" dirty="0" smtClean="0">
                <a:solidFill>
                  <a:srgbClr val="0070C0"/>
                </a:solidFill>
              </a:rPr>
              <a:t>.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endParaRPr lang="en-US" altLang="ja-JP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39" y="1139775"/>
            <a:ext cx="2719755" cy="272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60" y="3938696"/>
            <a:ext cx="2527934" cy="25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40"/>
    </mc:Choice>
    <mc:Fallback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</a:t>
            </a:r>
            <a:r>
              <a:rPr lang="en-US" altLang="ja-JP" dirty="0" smtClean="0"/>
              <a:t>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8"/>
    </mc:Choice>
    <mc:Fallback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1333</TotalTime>
  <Words>587</Words>
  <Application>Microsoft Office PowerPoint</Application>
  <PresentationFormat>On-screen Show (4:3)</PresentationFormat>
  <Paragraphs>131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Idea for enhancement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91</cp:revision>
  <dcterms:created xsi:type="dcterms:W3CDTF">2011-04-28T06:19:25Z</dcterms:created>
  <dcterms:modified xsi:type="dcterms:W3CDTF">2015-03-03T10:00:48Z</dcterms:modified>
</cp:coreProperties>
</file>